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74" r:id="rId5"/>
    <p:sldMasterId id="2147483676" r:id="rId6"/>
  </p:sldMasterIdLst>
  <p:sldIdLst>
    <p:sldId id="278" r:id="rId7"/>
    <p:sldId id="279" r:id="rId8"/>
    <p:sldId id="280" r:id="rId9"/>
    <p:sldId id="281" r:id="rId10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A02F0-7154-4CC7-8420-7E6E4F34508E}" v="1" dt="2020-10-15T12:33:16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F24A02F0-7154-4CC7-8420-7E6E4F34508E}"/>
    <pc:docChg chg="custSel delSld modSld">
      <pc:chgData name="Selten, LLM (Liene)" userId="b8fe06bb-7cfa-4f96-b8a0-f4e7fbc49ef5" providerId="ADAL" clId="{F24A02F0-7154-4CC7-8420-7E6E4F34508E}" dt="2020-10-15T12:33:22.381" v="18" actId="1076"/>
      <pc:docMkLst>
        <pc:docMk/>
      </pc:docMkLst>
      <pc:sldChg chg="del">
        <pc:chgData name="Selten, LLM (Liene)" userId="b8fe06bb-7cfa-4f96-b8a0-f4e7fbc49ef5" providerId="ADAL" clId="{F24A02F0-7154-4CC7-8420-7E6E4F34508E}" dt="2020-10-15T08:30:14.660" v="0" actId="47"/>
        <pc:sldMkLst>
          <pc:docMk/>
          <pc:sldMk cId="2776987195" sldId="261"/>
        </pc:sldMkLst>
      </pc:sldChg>
      <pc:sldChg chg="del">
        <pc:chgData name="Selten, LLM (Liene)" userId="b8fe06bb-7cfa-4f96-b8a0-f4e7fbc49ef5" providerId="ADAL" clId="{F24A02F0-7154-4CC7-8420-7E6E4F34508E}" dt="2020-10-15T08:30:14.913" v="1" actId="47"/>
        <pc:sldMkLst>
          <pc:docMk/>
          <pc:sldMk cId="3896318775" sldId="267"/>
        </pc:sldMkLst>
      </pc:sldChg>
      <pc:sldChg chg="del">
        <pc:chgData name="Selten, LLM (Liene)" userId="b8fe06bb-7cfa-4f96-b8a0-f4e7fbc49ef5" providerId="ADAL" clId="{F24A02F0-7154-4CC7-8420-7E6E4F34508E}" dt="2020-10-15T08:30:15.834" v="4" actId="47"/>
        <pc:sldMkLst>
          <pc:docMk/>
          <pc:sldMk cId="2776987195" sldId="268"/>
        </pc:sldMkLst>
      </pc:sldChg>
      <pc:sldChg chg="del">
        <pc:chgData name="Selten, LLM (Liene)" userId="b8fe06bb-7cfa-4f96-b8a0-f4e7fbc49ef5" providerId="ADAL" clId="{F24A02F0-7154-4CC7-8420-7E6E4F34508E}" dt="2020-10-15T08:30:15.958" v="5" actId="47"/>
        <pc:sldMkLst>
          <pc:docMk/>
          <pc:sldMk cId="3896318775" sldId="269"/>
        </pc:sldMkLst>
      </pc:sldChg>
      <pc:sldChg chg="del">
        <pc:chgData name="Selten, LLM (Liene)" userId="b8fe06bb-7cfa-4f96-b8a0-f4e7fbc49ef5" providerId="ADAL" clId="{F24A02F0-7154-4CC7-8420-7E6E4F34508E}" dt="2020-10-15T08:30:18.501" v="8" actId="47"/>
        <pc:sldMkLst>
          <pc:docMk/>
          <pc:sldMk cId="2776987195" sldId="270"/>
        </pc:sldMkLst>
      </pc:sldChg>
      <pc:sldChg chg="del">
        <pc:chgData name="Selten, LLM (Liene)" userId="b8fe06bb-7cfa-4f96-b8a0-f4e7fbc49ef5" providerId="ADAL" clId="{F24A02F0-7154-4CC7-8420-7E6E4F34508E}" dt="2020-10-15T08:30:18.987" v="9" actId="47"/>
        <pc:sldMkLst>
          <pc:docMk/>
          <pc:sldMk cId="3896318775" sldId="271"/>
        </pc:sldMkLst>
      </pc:sldChg>
      <pc:sldChg chg="del">
        <pc:chgData name="Selten, LLM (Liene)" userId="b8fe06bb-7cfa-4f96-b8a0-f4e7fbc49ef5" providerId="ADAL" clId="{F24A02F0-7154-4CC7-8420-7E6E4F34508E}" dt="2020-10-15T08:30:15.088" v="2" actId="47"/>
        <pc:sldMkLst>
          <pc:docMk/>
          <pc:sldMk cId="3896318775" sldId="272"/>
        </pc:sldMkLst>
      </pc:sldChg>
      <pc:sldChg chg="del">
        <pc:chgData name="Selten, LLM (Liene)" userId="b8fe06bb-7cfa-4f96-b8a0-f4e7fbc49ef5" providerId="ADAL" clId="{F24A02F0-7154-4CC7-8420-7E6E4F34508E}" dt="2020-10-15T08:30:15.304" v="3" actId="47"/>
        <pc:sldMkLst>
          <pc:docMk/>
          <pc:sldMk cId="3896318775" sldId="273"/>
        </pc:sldMkLst>
      </pc:sldChg>
      <pc:sldChg chg="del">
        <pc:chgData name="Selten, LLM (Liene)" userId="b8fe06bb-7cfa-4f96-b8a0-f4e7fbc49ef5" providerId="ADAL" clId="{F24A02F0-7154-4CC7-8420-7E6E4F34508E}" dt="2020-10-15T08:30:17.327" v="7" actId="47"/>
        <pc:sldMkLst>
          <pc:docMk/>
          <pc:sldMk cId="3896318775" sldId="274"/>
        </pc:sldMkLst>
      </pc:sldChg>
      <pc:sldChg chg="del">
        <pc:chgData name="Selten, LLM (Liene)" userId="b8fe06bb-7cfa-4f96-b8a0-f4e7fbc49ef5" providerId="ADAL" clId="{F24A02F0-7154-4CC7-8420-7E6E4F34508E}" dt="2020-10-15T08:30:19.357" v="10" actId="47"/>
        <pc:sldMkLst>
          <pc:docMk/>
          <pc:sldMk cId="905417239" sldId="275"/>
        </pc:sldMkLst>
      </pc:sldChg>
      <pc:sldChg chg="del">
        <pc:chgData name="Selten, LLM (Liene)" userId="b8fe06bb-7cfa-4f96-b8a0-f4e7fbc49ef5" providerId="ADAL" clId="{F24A02F0-7154-4CC7-8420-7E6E4F34508E}" dt="2020-10-15T08:30:19.681" v="11" actId="47"/>
        <pc:sldMkLst>
          <pc:docMk/>
          <pc:sldMk cId="2697820688" sldId="276"/>
        </pc:sldMkLst>
      </pc:sldChg>
      <pc:sldChg chg="del">
        <pc:chgData name="Selten, LLM (Liene)" userId="b8fe06bb-7cfa-4f96-b8a0-f4e7fbc49ef5" providerId="ADAL" clId="{F24A02F0-7154-4CC7-8420-7E6E4F34508E}" dt="2020-10-15T08:30:20.941" v="13" actId="47"/>
        <pc:sldMkLst>
          <pc:docMk/>
          <pc:sldMk cId="1534833576" sldId="277"/>
        </pc:sldMkLst>
      </pc:sldChg>
      <pc:sldChg chg="addSp delSp modSp mod">
        <pc:chgData name="Selten, LLM (Liene)" userId="b8fe06bb-7cfa-4f96-b8a0-f4e7fbc49ef5" providerId="ADAL" clId="{F24A02F0-7154-4CC7-8420-7E6E4F34508E}" dt="2020-10-15T12:33:22.381" v="18" actId="1076"/>
        <pc:sldMkLst>
          <pc:docMk/>
          <pc:sldMk cId="353836367" sldId="278"/>
        </pc:sldMkLst>
        <pc:spChg chg="del">
          <ac:chgData name="Selten, LLM (Liene)" userId="b8fe06bb-7cfa-4f96-b8a0-f4e7fbc49ef5" providerId="ADAL" clId="{F24A02F0-7154-4CC7-8420-7E6E4F34508E}" dt="2020-10-15T08:30:25.178" v="14" actId="478"/>
          <ac:spMkLst>
            <pc:docMk/>
            <pc:sldMk cId="353836367" sldId="278"/>
            <ac:spMk id="2" creationId="{00000000-0000-0000-0000-000000000000}"/>
          </ac:spMkLst>
        </pc:spChg>
        <pc:spChg chg="mod">
          <ac:chgData name="Selten, LLM (Liene)" userId="b8fe06bb-7cfa-4f96-b8a0-f4e7fbc49ef5" providerId="ADAL" clId="{F24A02F0-7154-4CC7-8420-7E6E4F34508E}" dt="2020-10-15T08:30:29.288" v="16" actId="1076"/>
          <ac:spMkLst>
            <pc:docMk/>
            <pc:sldMk cId="353836367" sldId="278"/>
            <ac:spMk id="6" creationId="{00000000-0000-0000-0000-000000000000}"/>
          </ac:spMkLst>
        </pc:spChg>
        <pc:spChg chg="add del mod">
          <ac:chgData name="Selten, LLM (Liene)" userId="b8fe06bb-7cfa-4f96-b8a0-f4e7fbc49ef5" providerId="ADAL" clId="{F24A02F0-7154-4CC7-8420-7E6E4F34508E}" dt="2020-10-15T08:30:25.969" v="15" actId="478"/>
          <ac:spMkLst>
            <pc:docMk/>
            <pc:sldMk cId="353836367" sldId="278"/>
            <ac:spMk id="7" creationId="{B662D0B0-E298-461E-BF6D-DF140E5048DF}"/>
          </ac:spMkLst>
        </pc:spChg>
        <pc:picChg chg="add mod">
          <ac:chgData name="Selten, LLM (Liene)" userId="b8fe06bb-7cfa-4f96-b8a0-f4e7fbc49ef5" providerId="ADAL" clId="{F24A02F0-7154-4CC7-8420-7E6E4F34508E}" dt="2020-10-15T12:33:22.381" v="18" actId="1076"/>
          <ac:picMkLst>
            <pc:docMk/>
            <pc:sldMk cId="353836367" sldId="278"/>
            <ac:picMk id="5" creationId="{D34ACB87-6E58-4087-B5B6-B134A2420CD9}"/>
          </ac:picMkLst>
        </pc:picChg>
      </pc:sldChg>
      <pc:sldChg chg="del">
        <pc:chgData name="Selten, LLM (Liene)" userId="b8fe06bb-7cfa-4f96-b8a0-f4e7fbc49ef5" providerId="ADAL" clId="{F24A02F0-7154-4CC7-8420-7E6E4F34508E}" dt="2020-10-15T08:30:16.584" v="6" actId="47"/>
        <pc:sldMkLst>
          <pc:docMk/>
          <pc:sldMk cId="3644458292" sldId="282"/>
        </pc:sldMkLst>
      </pc:sldChg>
      <pc:sldChg chg="del">
        <pc:chgData name="Selten, LLM (Liene)" userId="b8fe06bb-7cfa-4f96-b8a0-f4e7fbc49ef5" providerId="ADAL" clId="{F24A02F0-7154-4CC7-8420-7E6E4F34508E}" dt="2020-10-15T08:30:20.128" v="12" actId="47"/>
        <pc:sldMkLst>
          <pc:docMk/>
          <pc:sldMk cId="3539928523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7894" userDrawn="1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351" userDrawn="1">
          <p15:clr>
            <a:srgbClr val="FBAE40"/>
          </p15:clr>
        </p15:guide>
        <p15:guide id="5" pos="553" userDrawn="1">
          <p15:clr>
            <a:srgbClr val="FBAE40"/>
          </p15:clr>
        </p15:guide>
        <p15:guide id="6" orient="horz" pos="56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15200"/>
            <a:ext cx="13004800" cy="8753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82D25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>
          <p15:clr>
            <a:srgbClr val="F26B43"/>
          </p15:clr>
        </p15:guide>
        <p15:guide id="2" pos="5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4220FE7-82D9-4887-8A28-2D9B140EDE92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11" r:id="rId5"/>
    <p:sldLayoutId id="2147483712" r:id="rId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4F76281-FB04-43A8-8173-70D2415C8655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877888" y="2671800"/>
            <a:ext cx="7604124" cy="553547"/>
          </a:xfrm>
        </p:spPr>
        <p:txBody>
          <a:bodyPr/>
          <a:lstStyle/>
          <a:p>
            <a:r>
              <a:rPr lang="nl-NL" dirty="0"/>
              <a:t>Paragraaf 2.7 Inrichting van steden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1147EB-B5E9-4B47-9C6D-211A146A17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 Bevolking en ruimte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A2C8FF-B051-4BEE-8F86-191DCB149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4ACB87-6E58-4087-B5B6-B134A242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Nederland &amp; Duitsland &gt; Bevolking en ruimte &gt; 2.7 Inrichting van steden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Voorzieningen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6956C1-F787-4891-AF3B-1A9B1EC3A529}"/>
              </a:ext>
            </a:extLst>
          </p:cNvPr>
          <p:cNvSpPr txBox="1"/>
          <p:nvPr/>
        </p:nvSpPr>
        <p:spPr>
          <a:xfrm>
            <a:off x="837714" y="7261800"/>
            <a:ext cx="11694011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Waarom is het </a:t>
            </a:r>
            <a:r>
              <a:rPr lang="nl-NL" dirty="0">
                <a:solidFill>
                  <a:srgbClr val="FF0000"/>
                </a:solidFill>
              </a:rPr>
              <a:t>verzorgingsgebied</a:t>
            </a:r>
            <a:r>
              <a:rPr lang="nl-NL" dirty="0"/>
              <a:t> voor een ziekenhuis groter dan dat van een supermarkt?</a:t>
            </a:r>
          </a:p>
          <a:p>
            <a:r>
              <a:rPr lang="nl-NL" i="1" dirty="0"/>
              <a:t>De </a:t>
            </a:r>
            <a:r>
              <a:rPr lang="nl-NL" i="1" dirty="0">
                <a:solidFill>
                  <a:srgbClr val="FF0000"/>
                </a:solidFill>
              </a:rPr>
              <a:t>reikwijdte</a:t>
            </a:r>
            <a:r>
              <a:rPr lang="nl-NL" i="1" dirty="0"/>
              <a:t> van een ziekenhuis is groter, omdat er minder ziekenhuizen dan supermarkten zijn. Uit noodzaak moeten mensen dus verder reizen.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62B9F88-2D14-4969-97F3-FC8C1D501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8" y="1997075"/>
            <a:ext cx="7763651" cy="526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BF039440-9C95-4CD9-854C-645D219ADAFC}"/>
              </a:ext>
            </a:extLst>
          </p:cNvPr>
          <p:cNvSpPr/>
          <p:nvPr/>
        </p:nvSpPr>
        <p:spPr>
          <a:xfrm>
            <a:off x="8628871" y="1997075"/>
            <a:ext cx="390285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Voorwaarde voor  </a:t>
            </a:r>
            <a:r>
              <a:rPr lang="nl-NL" dirty="0">
                <a:solidFill>
                  <a:srgbClr val="FF0000"/>
                </a:solidFill>
              </a:rPr>
              <a:t>voorzieningen</a:t>
            </a:r>
            <a:r>
              <a:rPr lang="nl-NL" dirty="0"/>
              <a:t> is dat genoeg mensen er gebruik van maken.</a:t>
            </a:r>
          </a:p>
          <a:p>
            <a:endParaRPr lang="nl-NL" dirty="0"/>
          </a:p>
          <a:p>
            <a:r>
              <a:rPr lang="nl-NL" dirty="0"/>
              <a:t>Hoe heet dit?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drempelwaarde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7833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Nederland &amp; Duitsland &gt; Bevolking en ruimte &gt; 2.7 Inrichting van steden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Ruimtelijke ordening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9A0C1C-4820-44FF-83E4-32FF4DC7805A}"/>
              </a:ext>
            </a:extLst>
          </p:cNvPr>
          <p:cNvSpPr txBox="1"/>
          <p:nvPr/>
        </p:nvSpPr>
        <p:spPr>
          <a:xfrm>
            <a:off x="877888" y="1997075"/>
            <a:ext cx="68541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worden plannen voor </a:t>
            </a:r>
            <a:r>
              <a:rPr lang="nl-NL" dirty="0">
                <a:solidFill>
                  <a:srgbClr val="FF0000"/>
                </a:solidFill>
              </a:rPr>
              <a:t>ruimtelijke ordening</a:t>
            </a:r>
            <a:r>
              <a:rPr lang="nl-NL" dirty="0"/>
              <a:t> uitgevoerd?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bestemmingsplan</a:t>
            </a:r>
            <a:r>
              <a:rPr lang="nl-NL" i="1" dirty="0"/>
              <a:t> + </a:t>
            </a:r>
            <a:r>
              <a:rPr lang="nl-NL" i="1" dirty="0">
                <a:solidFill>
                  <a:srgbClr val="FF0000"/>
                </a:solidFill>
              </a:rPr>
              <a:t>inspraak</a:t>
            </a:r>
            <a:r>
              <a:rPr lang="nl-NL" i="1" dirty="0"/>
              <a:t> = uitvoering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Voorbeeld: Java-eiland</a:t>
            </a:r>
          </a:p>
          <a:p>
            <a:endParaRPr lang="nl-NL" dirty="0"/>
          </a:p>
          <a:p>
            <a:r>
              <a:rPr lang="nl-NL" dirty="0"/>
              <a:t>Door de locatie nabij het centrum wordt de </a:t>
            </a:r>
            <a:r>
              <a:rPr lang="nl-NL" dirty="0">
                <a:solidFill>
                  <a:srgbClr val="FF0000"/>
                </a:solidFill>
              </a:rPr>
              <a:t>mobiliteit</a:t>
            </a:r>
            <a:r>
              <a:rPr lang="nl-NL" dirty="0"/>
              <a:t> van inwoners beperkt en neemt het </a:t>
            </a:r>
            <a:r>
              <a:rPr lang="nl-NL" dirty="0">
                <a:solidFill>
                  <a:srgbClr val="FF0000"/>
                </a:solidFill>
              </a:rPr>
              <a:t>forensisme</a:t>
            </a:r>
            <a:r>
              <a:rPr lang="nl-NL" dirty="0"/>
              <a:t> af.</a:t>
            </a:r>
          </a:p>
          <a:p>
            <a:endParaRPr lang="nl-NL" dirty="0"/>
          </a:p>
          <a:p>
            <a:r>
              <a:rPr lang="nl-NL" dirty="0"/>
              <a:t>Welke voordelen heeft dit?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minder </a:t>
            </a:r>
            <a:r>
              <a:rPr lang="nl-NL" i="1" dirty="0">
                <a:solidFill>
                  <a:srgbClr val="FF0000"/>
                </a:solidFill>
              </a:rPr>
              <a:t>congestie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drempelwaarde voorzieningen eerder bereikt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01BBA4-C1EA-4273-8038-93CD28A7C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20" y="1765519"/>
            <a:ext cx="4799705" cy="72483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Line 22">
            <a:extLst>
              <a:ext uri="{FF2B5EF4-FFF2-40B4-BE49-F238E27FC236}">
                <a16:creationId xmlns:a16="http://schemas.microsoft.com/office/drawing/2014/main" id="{67756BBA-1EF0-4882-A919-AEB5B2D40F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7400" y="4201800"/>
            <a:ext cx="7020000" cy="130499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Nederland &amp; Duitsland &gt; Bevolking en ruimte &gt; 2.7 Inrichting van steden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Vergroten van de leefbaarheid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765748-C400-4ED1-BBF0-0A9306CBCF50}"/>
              </a:ext>
            </a:extLst>
          </p:cNvPr>
          <p:cNvSpPr txBox="1"/>
          <p:nvPr/>
        </p:nvSpPr>
        <p:spPr>
          <a:xfrm>
            <a:off x="877888" y="1999637"/>
            <a:ext cx="4298107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 de hereniging trokken veel mensen uit Oost- Duitsland en Leipzig weg. </a:t>
            </a:r>
          </a:p>
          <a:p>
            <a:endParaRPr lang="nl-NL" dirty="0"/>
          </a:p>
          <a:p>
            <a:r>
              <a:rPr lang="nl-NL" dirty="0"/>
              <a:t>Wat was het gevolg?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dirty="0"/>
              <a:t>krimp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Om de leefbaarheid te vergroten werd Leipzig weer aantrekkelijk gemaakt.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F489EE4-F3DD-4F9F-811D-AE2DB77F4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95" y="1993249"/>
            <a:ext cx="7355730" cy="492489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FC7334E-A15B-4609-A9FE-79C5AAC6094E}"/>
              </a:ext>
            </a:extLst>
          </p:cNvPr>
          <p:cNvSpPr txBox="1"/>
          <p:nvPr/>
        </p:nvSpPr>
        <p:spPr>
          <a:xfrm>
            <a:off x="877887" y="6918140"/>
            <a:ext cx="1165383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is dat op deze foto gedaan?</a:t>
            </a:r>
          </a:p>
          <a:p>
            <a:r>
              <a:rPr lang="nl-NL" i="1" dirty="0"/>
              <a:t>Een oude fabriekshal heeft een nieuwe bestemming als hip restaurantje gekregen. Dit trekt jonge mensen aan.</a:t>
            </a: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E91FF01A-D494-43EF-A9F3-B98C386176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2400" y="5637555"/>
            <a:ext cx="5131702" cy="1286973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E555C-C078-4414-9F5A-DA60C9B6C53A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65e490f-42c1-4584-9a55-d9e61dc9d5d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29536F-F351-407E-92D3-6C39B5D5D3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1F85FE-268B-4FB6-96A5-43113D4B9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2029</TotalTime>
  <Words>210</Words>
  <Application>Microsoft Office PowerPoint</Application>
  <PresentationFormat>Aangepast</PresentationFormat>
  <Paragraphs>36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3_Kantoorthema</vt:lpstr>
      <vt:lpstr>1_Kantoorthema</vt:lpstr>
      <vt:lpstr>2_Kantoorthema</vt:lpstr>
      <vt:lpstr>PowerPoint-presentatie</vt:lpstr>
      <vt:lpstr>Voorzieningen</vt:lpstr>
      <vt:lpstr>Ruimtelijke ordening</vt:lpstr>
      <vt:lpstr>Vergroten van de leefbaarheid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132</cp:revision>
  <cp:lastPrinted>2017-02-23T12:19:06Z</cp:lastPrinted>
  <dcterms:created xsi:type="dcterms:W3CDTF">2016-06-21T09:44:17Z</dcterms:created>
  <dcterms:modified xsi:type="dcterms:W3CDTF">2020-10-21T12:57:56Z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